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72" r:id="rId23"/>
    <p:sldId id="271" r:id="rId24"/>
    <p:sldId id="275" r:id="rId25"/>
    <p:sldId id="276" r:id="rId26"/>
    <p:sldId id="279" r:id="rId27"/>
    <p:sldId id="281" r:id="rId28"/>
    <p:sldId id="274" r:id="rId29"/>
    <p:sldId id="282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" Target="../slides/slide26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6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2.png"/><Relationship Id="rId7" Type="http://schemas.openxmlformats.org/officeDocument/2006/relationships/image" Target="../media/image1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7" Type="http://schemas.openxmlformats.org/officeDocument/2006/relationships/image" Target="../media/image66.png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29.xml"/><Relationship Id="rId4" Type="http://schemas.openxmlformats.org/officeDocument/2006/relationships/slide" Target="slide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038/ncomms6145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i.org/10.1021/ma400962p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8923343" y="2876725"/>
            <a:ext cx="2607572" cy="150160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4774623" y="2795267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3CF76A-9E2F-837F-A376-E9CE110DF4B4}"/>
              </a:ext>
            </a:extLst>
          </p:cNvPr>
          <p:cNvGrpSpPr/>
          <p:nvPr/>
        </p:nvGrpSpPr>
        <p:grpSpPr>
          <a:xfrm>
            <a:off x="1074092" y="2721141"/>
            <a:ext cx="3702006" cy="2155778"/>
            <a:chOff x="980394" y="2731598"/>
            <a:chExt cx="3697741" cy="2153294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EE255B27-38A3-06E8-1402-A2433E1051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0" t="8899" r="50950" b="49954"/>
            <a:stretch/>
          </p:blipFill>
          <p:spPr bwMode="auto">
            <a:xfrm>
              <a:off x="980394" y="2731598"/>
              <a:ext cx="3649436" cy="1810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FDF704DF-6E6B-87D1-FE0E-142802921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92" t="88766" r="50978" b="3449"/>
            <a:stretch/>
          </p:blipFill>
          <p:spPr bwMode="auto">
            <a:xfrm>
              <a:off x="1862138" y="4542280"/>
              <a:ext cx="2815997" cy="342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Homopolymer,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ADB299-4C0C-2298-B273-4570D5994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47" y="3133196"/>
            <a:ext cx="3385043" cy="27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432038" y="376690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66654" y="458492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93736" y="489909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0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7681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275619"/>
            <a:ext cx="4564618" cy="7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4" y="1155293"/>
            <a:ext cx="697806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discovery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Underlying physics of protein systems (neurofilament)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19296" y="1225743"/>
            <a:ext cx="1895724" cy="3112154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350216" y="1143840"/>
            <a:ext cx="3232184" cy="323218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14899" y="1220525"/>
            <a:ext cx="1887867" cy="3090119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355374" y="1141477"/>
            <a:ext cx="3232184" cy="3232184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5655715" cy="953948"/>
            <a:chOff x="5897360" y="2571169"/>
            <a:chExt cx="5655715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5655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momentum transfer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99536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10924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F8C3E2C-1BD3-B166-C059-871126A07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349" y="1200475"/>
            <a:ext cx="2969629" cy="24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8D654EF5-9C14-4A4C-E561-CAC9279F3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125491" y="3838364"/>
            <a:ext cx="2239577" cy="29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Flowchart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Phase transition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5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5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522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de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Gennes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P.-G. (1980). Conformations of Polymers Attached to an Interface. Macromolecules, 13(5), 1069–1075.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1804198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365497" y="3145175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176" y="2987913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305" y="3910484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782" y="5586214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305" y="4695657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98" y="1674772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1609</TotalTime>
  <Words>1180</Words>
  <Application>Microsoft Office PowerPoint</Application>
  <PresentationFormat>Widescreen</PresentationFormat>
  <Paragraphs>296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Introduction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Homopolymer, α=0.40</vt:lpstr>
      <vt:lpstr>Solubility (α = 0.40)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Reflectivity — Different χ’s </vt:lpstr>
      <vt:lpstr>Borisov previous theory</vt:lpstr>
      <vt:lpstr>NFH Phase Transition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123</cp:revision>
  <dcterms:created xsi:type="dcterms:W3CDTF">2022-03-28T18:43:16Z</dcterms:created>
  <dcterms:modified xsi:type="dcterms:W3CDTF">2022-08-18T18:13:32Z</dcterms:modified>
</cp:coreProperties>
</file>